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handoutMasterIdLst>
    <p:handoutMasterId r:id="rId14"/>
  </p:handoutMasterIdLst>
  <p:sldIdLst>
    <p:sldId id="267" r:id="rId7"/>
    <p:sldId id="276" r:id="rId8"/>
    <p:sldId id="277" r:id="rId9"/>
    <p:sldId id="278" r:id="rId10"/>
    <p:sldId id="273" r:id="rId11"/>
    <p:sldId id="274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D3AF87-32B7-8F41-869E-40D66C0E953B}" v="1" dt="2024-07-29T20:05:18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20" autoAdjust="0"/>
    <p:restoredTop sz="85845"/>
  </p:normalViewPr>
  <p:slideViewPr>
    <p:cSldViewPr snapToGrid="0">
      <p:cViewPr varScale="1">
        <p:scale>
          <a:sx n="105" d="100"/>
          <a:sy n="105" d="100"/>
        </p:scale>
        <p:origin x="1224" y="184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D0D3AF87-32B7-8F41-869E-40D66C0E953B}"/>
    <pc:docChg chg="undo custSel addSld modSld sldOrd">
      <pc:chgData name="Jill Emmerzaal" userId="9be7b5a1-3566-4990-a00f-c4219f4237e6" providerId="ADAL" clId="{D0D3AF87-32B7-8F41-869E-40D66C0E953B}" dt="2024-07-31T15:49:22" v="775" actId="20577"/>
      <pc:docMkLst>
        <pc:docMk/>
      </pc:docMkLst>
      <pc:sldChg chg="addSp delSp modSp new mod">
        <pc:chgData name="Jill Emmerzaal" userId="9be7b5a1-3566-4990-a00f-c4219f4237e6" providerId="ADAL" clId="{D0D3AF87-32B7-8F41-869E-40D66C0E953B}" dt="2024-07-29T20:14:55.660" v="517" actId="790"/>
        <pc:sldMkLst>
          <pc:docMk/>
          <pc:sldMk cId="3439520884" sldId="268"/>
        </pc:sldMkLst>
        <pc:spChg chg="mod">
          <ac:chgData name="Jill Emmerzaal" userId="9be7b5a1-3566-4990-a00f-c4219f4237e6" providerId="ADAL" clId="{D0D3AF87-32B7-8F41-869E-40D66C0E953B}" dt="2024-07-29T20:14:55.660" v="517" actId="790"/>
          <ac:spMkLst>
            <pc:docMk/>
            <pc:sldMk cId="3439520884" sldId="268"/>
            <ac:spMk id="2" creationId="{C4071E2D-C686-A442-68E5-484509E20F61}"/>
          </ac:spMkLst>
        </pc:spChg>
        <pc:spChg chg="mod">
          <ac:chgData name="Jill Emmerzaal" userId="9be7b5a1-3566-4990-a00f-c4219f4237e6" providerId="ADAL" clId="{D0D3AF87-32B7-8F41-869E-40D66C0E953B}" dt="2024-07-29T20:00:42.263" v="348"/>
          <ac:spMkLst>
            <pc:docMk/>
            <pc:sldMk cId="3439520884" sldId="268"/>
            <ac:spMk id="3" creationId="{80BBB3CA-D580-7F0D-A207-6DCC12FD3CA6}"/>
          </ac:spMkLst>
        </pc:spChg>
        <pc:spChg chg="mod">
          <ac:chgData name="Jill Emmerzaal" userId="9be7b5a1-3566-4990-a00f-c4219f4237e6" providerId="ADAL" clId="{D0D3AF87-32B7-8F41-869E-40D66C0E953B}" dt="2024-07-29T19:05:27.639" v="34" actId="20577"/>
          <ac:spMkLst>
            <pc:docMk/>
            <pc:sldMk cId="3439520884" sldId="268"/>
            <ac:spMk id="4" creationId="{EA8EA7AC-9A60-B2B8-CA2D-148B15077D0B}"/>
          </ac:spMkLst>
        </pc:spChg>
        <pc:spChg chg="mod">
          <ac:chgData name="Jill Emmerzaal" userId="9be7b5a1-3566-4990-a00f-c4219f4237e6" providerId="ADAL" clId="{D0D3AF87-32B7-8F41-869E-40D66C0E953B}" dt="2024-07-29T20:13:28.797" v="516" actId="1076"/>
          <ac:spMkLst>
            <pc:docMk/>
            <pc:sldMk cId="3439520884" sldId="268"/>
            <ac:spMk id="5" creationId="{E00AEA91-610A-7752-EF2E-42F4F7939468}"/>
          </ac:spMkLst>
        </pc:spChg>
        <pc:spChg chg="add del mod">
          <ac:chgData name="Jill Emmerzaal" userId="9be7b5a1-3566-4990-a00f-c4219f4237e6" providerId="ADAL" clId="{D0D3AF87-32B7-8F41-869E-40D66C0E953B}" dt="2024-07-29T20:05:33.505" v="430"/>
          <ac:spMkLst>
            <pc:docMk/>
            <pc:sldMk cId="3439520884" sldId="268"/>
            <ac:spMk id="6" creationId="{383281DF-0930-496A-08F3-D6518E33EC03}"/>
          </ac:spMkLst>
        </pc:spChg>
        <pc:spChg chg="add del">
          <ac:chgData name="Jill Emmerzaal" userId="9be7b5a1-3566-4990-a00f-c4219f4237e6" providerId="ADAL" clId="{D0D3AF87-32B7-8F41-869E-40D66C0E953B}" dt="2024-07-29T20:13:06.247" v="500" actId="22"/>
          <ac:spMkLst>
            <pc:docMk/>
            <pc:sldMk cId="3439520884" sldId="268"/>
            <ac:spMk id="8" creationId="{B329AFF1-AD7D-9E4F-48C3-3E9DEEC97550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5:35.103" v="519" actId="1076"/>
        <pc:sldMkLst>
          <pc:docMk/>
          <pc:sldMk cId="158814343" sldId="269"/>
        </pc:sldMkLst>
        <pc:spChg chg="mod">
          <ac:chgData name="Jill Emmerzaal" userId="9be7b5a1-3566-4990-a00f-c4219f4237e6" providerId="ADAL" clId="{D0D3AF87-32B7-8F41-869E-40D66C0E953B}" dt="2024-07-29T20:15:03.321" v="518" actId="790"/>
          <ac:spMkLst>
            <pc:docMk/>
            <pc:sldMk cId="158814343" sldId="269"/>
            <ac:spMk id="2" creationId="{E79CECF8-91B3-CFD6-290F-5476789511EF}"/>
          </ac:spMkLst>
        </pc:spChg>
        <pc:spChg chg="mod">
          <ac:chgData name="Jill Emmerzaal" userId="9be7b5a1-3566-4990-a00f-c4219f4237e6" providerId="ADAL" clId="{D0D3AF87-32B7-8F41-869E-40D66C0E953B}" dt="2024-07-29T20:00:26.401" v="346" actId="20577"/>
          <ac:spMkLst>
            <pc:docMk/>
            <pc:sldMk cId="158814343" sldId="269"/>
            <ac:spMk id="3" creationId="{CB6E7D4C-25F8-E7B6-1BBD-2698D640DFD1}"/>
          </ac:spMkLst>
        </pc:spChg>
        <pc:spChg chg="mod">
          <ac:chgData name="Jill Emmerzaal" userId="9be7b5a1-3566-4990-a00f-c4219f4237e6" providerId="ADAL" clId="{D0D3AF87-32B7-8F41-869E-40D66C0E953B}" dt="2024-07-29T19:10:43.156" v="82" actId="20577"/>
          <ac:spMkLst>
            <pc:docMk/>
            <pc:sldMk cId="158814343" sldId="269"/>
            <ac:spMk id="4" creationId="{63B6291C-1D24-D3E0-8A70-AF103740304D}"/>
          </ac:spMkLst>
        </pc:spChg>
        <pc:spChg chg="mod">
          <ac:chgData name="Jill Emmerzaal" userId="9be7b5a1-3566-4990-a00f-c4219f4237e6" providerId="ADAL" clId="{D0D3AF87-32B7-8F41-869E-40D66C0E953B}" dt="2024-07-29T20:15:35.103" v="519" actId="1076"/>
          <ac:spMkLst>
            <pc:docMk/>
            <pc:sldMk cId="158814343" sldId="269"/>
            <ac:spMk id="5" creationId="{9219E387-67BE-F21D-DB10-4C3A500AC0E5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0:09.892" v="464" actId="20578"/>
        <pc:sldMkLst>
          <pc:docMk/>
          <pc:sldMk cId="1476439238" sldId="270"/>
        </pc:sldMkLst>
        <pc:spChg chg="mod">
          <ac:chgData name="Jill Emmerzaal" userId="9be7b5a1-3566-4990-a00f-c4219f4237e6" providerId="ADAL" clId="{D0D3AF87-32B7-8F41-869E-40D66C0E953B}" dt="2024-07-29T20:10:06.573" v="463" actId="5793"/>
          <ac:spMkLst>
            <pc:docMk/>
            <pc:sldMk cId="1476439238" sldId="270"/>
            <ac:spMk id="2" creationId="{3DA85AD1-98B6-92B4-C8B3-1A801DC5EAF0}"/>
          </ac:spMkLst>
        </pc:spChg>
        <pc:spChg chg="mod">
          <ac:chgData name="Jill Emmerzaal" userId="9be7b5a1-3566-4990-a00f-c4219f4237e6" providerId="ADAL" clId="{D0D3AF87-32B7-8F41-869E-40D66C0E953B}" dt="2024-07-29T20:02:00.755" v="383"/>
          <ac:spMkLst>
            <pc:docMk/>
            <pc:sldMk cId="1476439238" sldId="270"/>
            <ac:spMk id="3" creationId="{555245AE-E3A5-67BE-6F2B-A52AC08319EF}"/>
          </ac:spMkLst>
        </pc:spChg>
        <pc:spChg chg="mod">
          <ac:chgData name="Jill Emmerzaal" userId="9be7b5a1-3566-4990-a00f-c4219f4237e6" providerId="ADAL" clId="{D0D3AF87-32B7-8F41-869E-40D66C0E953B}" dt="2024-07-29T20:01:57.184" v="381" actId="20577"/>
          <ac:spMkLst>
            <pc:docMk/>
            <pc:sldMk cId="1476439238" sldId="270"/>
            <ac:spMk id="4" creationId="{1B569DC1-9F5E-087B-82A0-8F10205DAD6C}"/>
          </ac:spMkLst>
        </pc:spChg>
      </pc:sldChg>
      <pc:sldChg chg="modSp new mod">
        <pc:chgData name="Jill Emmerzaal" userId="9be7b5a1-3566-4990-a00f-c4219f4237e6" providerId="ADAL" clId="{D0D3AF87-32B7-8F41-869E-40D66C0E953B}" dt="2024-07-31T15:49:22" v="775" actId="20577"/>
        <pc:sldMkLst>
          <pc:docMk/>
          <pc:sldMk cId="2672118166" sldId="271"/>
        </pc:sldMkLst>
        <pc:spChg chg="mod">
          <ac:chgData name="Jill Emmerzaal" userId="9be7b5a1-3566-4990-a00f-c4219f4237e6" providerId="ADAL" clId="{D0D3AF87-32B7-8F41-869E-40D66C0E953B}" dt="2024-07-31T15:49:22" v="775" actId="20577"/>
          <ac:spMkLst>
            <pc:docMk/>
            <pc:sldMk cId="2672118166" sldId="271"/>
            <ac:spMk id="2" creationId="{9283670F-114E-9BCF-8B70-1B61946F2447}"/>
          </ac:spMkLst>
        </pc:spChg>
        <pc:spChg chg="mod">
          <ac:chgData name="Jill Emmerzaal" userId="9be7b5a1-3566-4990-a00f-c4219f4237e6" providerId="ADAL" clId="{D0D3AF87-32B7-8F41-869E-40D66C0E953B}" dt="2024-07-31T15:29:24.184" v="691" actId="20577"/>
          <ac:spMkLst>
            <pc:docMk/>
            <pc:sldMk cId="2672118166" sldId="271"/>
            <ac:spMk id="3" creationId="{DB301803-2CFF-900E-E4A6-26525316B5C1}"/>
          </ac:spMkLst>
        </pc:spChg>
        <pc:spChg chg="mod">
          <ac:chgData name="Jill Emmerzaal" userId="9be7b5a1-3566-4990-a00f-c4219f4237e6" providerId="ADAL" clId="{D0D3AF87-32B7-8F41-869E-40D66C0E953B}" dt="2024-07-31T15:28:47.846" v="575" actId="20577"/>
          <ac:spMkLst>
            <pc:docMk/>
            <pc:sldMk cId="2672118166" sldId="271"/>
            <ac:spMk id="4" creationId="{422BB50B-A080-668C-D283-D7E7B66A28A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8/23/24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to </a:t>
            </a:r>
            <a:r>
              <a:rPr lang="en-US" b="1"/>
              <a:t>use </a:t>
            </a:r>
            <a:br>
              <a:rPr lang="en-US" b="1"/>
            </a:br>
            <a:r>
              <a:rPr lang="en-US" b="1"/>
              <a:t>in Python scripting</a:t>
            </a:r>
            <a:endParaRPr lang="en-US" b="1" dirty="0"/>
          </a:p>
        </p:txBody>
      </p:sp>
      <p:pic>
        <p:nvPicPr>
          <p:cNvPr id="2" name="Afbeelding 1" descr="Afbeelding met Graphics, clipart, grafische vormgeving, ontwerp&#10;&#10;Automatisch gegenereerde beschrijving">
            <a:extLst>
              <a:ext uri="{FF2B5EF4-FFF2-40B4-BE49-F238E27FC236}">
                <a16:creationId xmlns:a16="http://schemas.microsoft.com/office/drawing/2014/main" id="{5DFCDD67-36BF-EA34-0603-87E3D8404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260" y="5739721"/>
            <a:ext cx="1914703" cy="11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2BE7E0-6162-8E63-7E6C-2160F65385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Choosing between an IDE and a notebook ultimately depends on the nature of your work and personal preference</a:t>
            </a:r>
          </a:p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9029FC8-1456-8930-0D91-C907590A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 versus Notebooks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0EC71F05-044F-EDE6-0C43-1679DA970B33}"/>
              </a:ext>
            </a:extLst>
          </p:cNvPr>
          <p:cNvSpPr/>
          <p:nvPr/>
        </p:nvSpPr>
        <p:spPr>
          <a:xfrm>
            <a:off x="0" y="2646381"/>
            <a:ext cx="12192000" cy="4211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35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1AF9412-06FF-246F-3A2B-8CCFB01494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comprehensive, efficient, and robust environment for automation and batch processing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4002AB7-C202-04C7-E955-82E59C2A6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</a:t>
            </a:r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38DF2678-2F37-A0ED-EEC2-94188F30FC91}"/>
              </a:ext>
            </a:extLst>
          </p:cNvPr>
          <p:cNvSpPr/>
          <p:nvPr/>
        </p:nvSpPr>
        <p:spPr>
          <a:xfrm>
            <a:off x="0" y="2628900"/>
            <a:ext cx="12192000" cy="42291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6" name="Tijdelijke aanduiding voor afbeelding 4">
            <a:extLst>
              <a:ext uri="{FF2B5EF4-FFF2-40B4-BE49-F238E27FC236}">
                <a16:creationId xmlns:a16="http://schemas.microsoft.com/office/drawing/2014/main" id="{7ECEA851-40F9-6DC2-A4AC-D389ECC276A4}"/>
              </a:ext>
            </a:extLst>
          </p:cNvPr>
          <p:cNvSpPr txBox="1">
            <a:spLocks/>
          </p:cNvSpPr>
          <p:nvPr/>
        </p:nvSpPr>
        <p:spPr>
          <a:xfrm>
            <a:off x="8076237" y="3119501"/>
            <a:ext cx="3030758" cy="2643123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CA" dirty="0"/>
              <a:t>Examples</a:t>
            </a:r>
          </a:p>
          <a:p>
            <a:r>
              <a:rPr lang="en-CA" dirty="0"/>
              <a:t>Visual Studio (VS)Code</a:t>
            </a:r>
          </a:p>
          <a:p>
            <a:r>
              <a:rPr lang="en-CA" dirty="0"/>
              <a:t>PyCharm</a:t>
            </a:r>
          </a:p>
          <a:p>
            <a:r>
              <a:rPr lang="en-CA" dirty="0" err="1"/>
              <a:t>DataSpell</a:t>
            </a:r>
            <a:endParaRPr lang="en-CA" dirty="0"/>
          </a:p>
          <a:p>
            <a:endParaRPr lang="en-CA" dirty="0"/>
          </a:p>
        </p:txBody>
      </p:sp>
      <p:sp>
        <p:nvSpPr>
          <p:cNvPr id="10" name="Tijdelijke aanduiding voor afbeelding 1">
            <a:extLst>
              <a:ext uri="{FF2B5EF4-FFF2-40B4-BE49-F238E27FC236}">
                <a16:creationId xmlns:a16="http://schemas.microsoft.com/office/drawing/2014/main" id="{8266B2A4-F16C-E10F-4442-F940DA8CDF9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85005" y="2907173"/>
            <a:ext cx="4552468" cy="3471799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CA" dirty="0"/>
              <a:t>Developing large-scale applications or complex projects.</a:t>
            </a:r>
          </a:p>
          <a:p>
            <a:r>
              <a:rPr lang="en-CA" dirty="0"/>
              <a:t>When you need robust debugging, refactoring, and version control tools.</a:t>
            </a:r>
          </a:p>
          <a:p>
            <a:r>
              <a:rPr lang="en-CA" dirty="0"/>
              <a:t>Managing extensive codebases with multiple files and dependencies.</a:t>
            </a:r>
          </a:p>
          <a:p>
            <a:r>
              <a:rPr lang="en-CA" dirty="0"/>
              <a:t>Performance-critical applications requiring efficient resource management.</a:t>
            </a:r>
          </a:p>
        </p:txBody>
      </p:sp>
    </p:spTree>
    <p:extLst>
      <p:ext uri="{BB962C8B-B14F-4D97-AF65-F5344CB8AC3E}">
        <p14:creationId xmlns:p14="http://schemas.microsoft.com/office/powerpoint/2010/main" val="3928081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D76D912-65A7-A9AE-316C-D47FBEED53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Interactive, user-friendly, and collaborative platform ideal for data science and research tasks</a:t>
            </a:r>
          </a:p>
          <a:p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F77A087-3813-D634-810A-DAC985440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Notebooks</a:t>
            </a:r>
          </a:p>
        </p:txBody>
      </p:sp>
      <p:sp>
        <p:nvSpPr>
          <p:cNvPr id="5" name="Rechthoek 4">
            <a:extLst>
              <a:ext uri="{FF2B5EF4-FFF2-40B4-BE49-F238E27FC236}">
                <a16:creationId xmlns:a16="http://schemas.microsoft.com/office/drawing/2014/main" id="{28050B11-96D0-7382-4274-19E3EE758D69}"/>
              </a:ext>
            </a:extLst>
          </p:cNvPr>
          <p:cNvSpPr/>
          <p:nvPr/>
        </p:nvSpPr>
        <p:spPr>
          <a:xfrm>
            <a:off x="0" y="2638425"/>
            <a:ext cx="12192000" cy="42195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" name="Tijdelijke aanduiding voor afbeelding 1">
            <a:extLst>
              <a:ext uri="{FF2B5EF4-FFF2-40B4-BE49-F238E27FC236}">
                <a16:creationId xmlns:a16="http://schemas.microsoft.com/office/drawing/2014/main" id="{07950D4D-5602-FE78-536B-89A113BE4A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5382" y="3141200"/>
            <a:ext cx="5619509" cy="2935419"/>
          </a:xfrm>
        </p:spPr>
        <p:txBody>
          <a:bodyPr/>
          <a:lstStyle/>
          <a:p>
            <a:r>
              <a:rPr lang="en-CA" dirty="0"/>
              <a:t>Data analysis, exploration, and visualization tasks.</a:t>
            </a:r>
          </a:p>
          <a:p>
            <a:r>
              <a:rPr lang="en-CA" dirty="0"/>
              <a:t>Prototyping and experimenting with code snippets.</a:t>
            </a:r>
          </a:p>
          <a:p>
            <a:r>
              <a:rPr lang="en-CA" dirty="0"/>
              <a:t>Creating tutorials, reports, or research documentation.</a:t>
            </a:r>
          </a:p>
          <a:p>
            <a:r>
              <a:rPr lang="en-CA" dirty="0"/>
              <a:t>Collaborative projects where sharing and reproducibility are key.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F9B3DAA0-A43B-54A0-FAF8-2B107BFA509C}"/>
              </a:ext>
            </a:extLst>
          </p:cNvPr>
          <p:cNvSpPr txBox="1"/>
          <p:nvPr/>
        </p:nvSpPr>
        <p:spPr>
          <a:xfrm>
            <a:off x="9001365" y="3824882"/>
            <a:ext cx="2361959" cy="923330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/>
              <a:t>Jupyter</a:t>
            </a:r>
            <a:r>
              <a:rPr lang="en-CA" dirty="0"/>
              <a:t>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Google </a:t>
            </a:r>
            <a:r>
              <a:rPr lang="en-CA" dirty="0" err="1"/>
              <a:t>Colab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40074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ABBDCFF0-40C7-74DB-E6D1-F8F3BD8F3B81}"/>
              </a:ext>
            </a:extLst>
          </p:cNvPr>
          <p:cNvSpPr/>
          <p:nvPr/>
        </p:nvSpPr>
        <p:spPr>
          <a:xfrm>
            <a:off x="0" y="2639028"/>
            <a:ext cx="12192000" cy="4218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DB0945-5706-3657-C73D-CC0CB49B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>
            <a:normAutofit/>
          </a:bodyPr>
          <a:lstStyle/>
          <a:p>
            <a:r>
              <a:rPr lang="en-CA" dirty="0"/>
              <a:t>Navigating </a:t>
            </a:r>
            <a:r>
              <a:rPr lang="en-CA" dirty="0" err="1"/>
              <a:t>Jupyter</a:t>
            </a:r>
            <a:r>
              <a:rPr lang="en-CA" dirty="0"/>
              <a:t> Notebook</a:t>
            </a:r>
          </a:p>
        </p:txBody>
      </p:sp>
      <p:pic>
        <p:nvPicPr>
          <p:cNvPr id="12" name="Tijdelijke aanduiding voor afbeelding 11" descr="Afbeelding met tekst, schermopname, software, Webpagina&#10;&#10;Automatisch gegenereerde beschrijving">
            <a:extLst>
              <a:ext uri="{FF2B5EF4-FFF2-40B4-BE49-F238E27FC236}">
                <a16:creationId xmlns:a16="http://schemas.microsoft.com/office/drawing/2014/main" id="{F1A9F40B-AA6E-205A-4EE8-ADCCD00DACE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2" r="10042" b="34292"/>
          <a:stretch/>
        </p:blipFill>
        <p:spPr>
          <a:xfrm>
            <a:off x="2154904" y="2220922"/>
            <a:ext cx="7882191" cy="4066336"/>
          </a:xfr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11089642-5E0D-973A-5509-82FD8A986654}"/>
              </a:ext>
            </a:extLst>
          </p:cNvPr>
          <p:cNvSpPr txBox="1"/>
          <p:nvPr/>
        </p:nvSpPr>
        <p:spPr>
          <a:xfrm>
            <a:off x="9996719" y="3956863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FFF5A5D3-7985-52B9-F9D6-30A1D9B0865B}"/>
              </a:ext>
            </a:extLst>
          </p:cNvPr>
          <p:cNvSpPr txBox="1"/>
          <p:nvPr/>
        </p:nvSpPr>
        <p:spPr>
          <a:xfrm>
            <a:off x="10317268" y="4159525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Markdown cell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A6A1AB91-B24D-601E-1371-73BA95A8D7FB}"/>
              </a:ext>
            </a:extLst>
          </p:cNvPr>
          <p:cNvSpPr txBox="1"/>
          <p:nvPr/>
        </p:nvSpPr>
        <p:spPr>
          <a:xfrm>
            <a:off x="9996720" y="4697734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2F67324-9A83-05A6-3CB6-8ED4E717A834}"/>
              </a:ext>
            </a:extLst>
          </p:cNvPr>
          <p:cNvSpPr txBox="1"/>
          <p:nvPr/>
        </p:nvSpPr>
        <p:spPr>
          <a:xfrm>
            <a:off x="10317268" y="4912157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Code cell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8CB372A-A500-3B8C-68EC-08D38FC9BA6E}"/>
              </a:ext>
            </a:extLst>
          </p:cNvPr>
          <p:cNvSpPr txBox="1"/>
          <p:nvPr/>
        </p:nvSpPr>
        <p:spPr>
          <a:xfrm>
            <a:off x="9996719" y="5347460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C0A85DF-F228-4E0F-4CEE-A548BB8B7812}"/>
              </a:ext>
            </a:extLst>
          </p:cNvPr>
          <p:cNvSpPr txBox="1"/>
          <p:nvPr/>
        </p:nvSpPr>
        <p:spPr>
          <a:xfrm>
            <a:off x="10317268" y="5602031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</a:t>
            </a:r>
          </a:p>
        </p:txBody>
      </p: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5871C339-DE9B-04A2-90F9-B529340F223D}"/>
              </a:ext>
            </a:extLst>
          </p:cNvPr>
          <p:cNvCxnSpPr>
            <a:cxnSpLocks/>
          </p:cNvCxnSpPr>
          <p:nvPr/>
        </p:nvCxnSpPr>
        <p:spPr>
          <a:xfrm>
            <a:off x="3233057" y="2013857"/>
            <a:ext cx="239486" cy="625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kstvak 22">
            <a:extLst>
              <a:ext uri="{FF2B5EF4-FFF2-40B4-BE49-F238E27FC236}">
                <a16:creationId xmlns:a16="http://schemas.microsoft.com/office/drawing/2014/main" id="{BC08815E-AAE4-9B25-497E-151AB7384075}"/>
              </a:ext>
            </a:extLst>
          </p:cNvPr>
          <p:cNvSpPr txBox="1"/>
          <p:nvPr/>
        </p:nvSpPr>
        <p:spPr>
          <a:xfrm>
            <a:off x="1969567" y="1688275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Local host in the background</a:t>
            </a:r>
          </a:p>
        </p:txBody>
      </p: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B2C04CA9-14E5-6F28-3668-C75DA0CE151B}"/>
              </a:ext>
            </a:extLst>
          </p:cNvPr>
          <p:cNvCxnSpPr>
            <a:cxnSpLocks/>
          </p:cNvCxnSpPr>
          <p:nvPr/>
        </p:nvCxnSpPr>
        <p:spPr>
          <a:xfrm flipH="1">
            <a:off x="7707086" y="1943066"/>
            <a:ext cx="195943" cy="625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214086CF-3C82-DC09-C3B5-2EDFBEE14F51}"/>
              </a:ext>
            </a:extLst>
          </p:cNvPr>
          <p:cNvSpPr txBox="1"/>
          <p:nvPr/>
        </p:nvSpPr>
        <p:spPr>
          <a:xfrm>
            <a:off x="6827866" y="1618150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Jupyter</a:t>
            </a:r>
            <a:r>
              <a:rPr lang="en-CA" dirty="0">
                <a:solidFill>
                  <a:schemeClr val="bg1"/>
                </a:solidFill>
              </a:rPr>
              <a:t> notebook</a:t>
            </a:r>
          </a:p>
        </p:txBody>
      </p: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9049DA34-9A06-4B55-8B93-B30F02C79B07}"/>
              </a:ext>
            </a:extLst>
          </p:cNvPr>
          <p:cNvCxnSpPr>
            <a:cxnSpLocks/>
          </p:cNvCxnSpPr>
          <p:nvPr/>
        </p:nvCxnSpPr>
        <p:spPr>
          <a:xfrm flipH="1">
            <a:off x="1519518" y="3516086"/>
            <a:ext cx="929768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Rechte verbindingslijn met pijl 29">
            <a:extLst>
              <a:ext uri="{FF2B5EF4-FFF2-40B4-BE49-F238E27FC236}">
                <a16:creationId xmlns:a16="http://schemas.microsoft.com/office/drawing/2014/main" id="{86C07BA8-0658-B0CE-F1E7-42075D1F864B}"/>
              </a:ext>
            </a:extLst>
          </p:cNvPr>
          <p:cNvCxnSpPr>
            <a:cxnSpLocks/>
          </p:cNvCxnSpPr>
          <p:nvPr/>
        </p:nvCxnSpPr>
        <p:spPr>
          <a:xfrm flipH="1">
            <a:off x="1643743" y="3516086"/>
            <a:ext cx="2293684" cy="6434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Rechte verbindingslijn met pijl 31">
            <a:extLst>
              <a:ext uri="{FF2B5EF4-FFF2-40B4-BE49-F238E27FC236}">
                <a16:creationId xmlns:a16="http://schemas.microsoft.com/office/drawing/2014/main" id="{4722B7D1-5593-BF10-8E3F-2E85F96D8E7A}"/>
              </a:ext>
            </a:extLst>
          </p:cNvPr>
          <p:cNvCxnSpPr>
            <a:cxnSpLocks/>
          </p:cNvCxnSpPr>
          <p:nvPr/>
        </p:nvCxnSpPr>
        <p:spPr>
          <a:xfrm flipH="1">
            <a:off x="1372327" y="3516086"/>
            <a:ext cx="3831044" cy="11486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4B014B82-A663-D7F7-2AEF-FE37B0FD644C}"/>
              </a:ext>
            </a:extLst>
          </p:cNvPr>
          <p:cNvSpPr txBox="1"/>
          <p:nvPr/>
        </p:nvSpPr>
        <p:spPr>
          <a:xfrm>
            <a:off x="239485" y="3516086"/>
            <a:ext cx="113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Add cell</a:t>
            </a:r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182E2CCD-753D-7503-937A-6ADF25CB5D1E}"/>
              </a:ext>
            </a:extLst>
          </p:cNvPr>
          <p:cNvSpPr txBox="1"/>
          <p:nvPr/>
        </p:nvSpPr>
        <p:spPr>
          <a:xfrm>
            <a:off x="538962" y="3956775"/>
            <a:ext cx="113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Run cell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6E1A62FB-E55E-2156-CD47-939DC742B95A}"/>
              </a:ext>
            </a:extLst>
          </p:cNvPr>
          <p:cNvSpPr txBox="1"/>
          <p:nvPr/>
        </p:nvSpPr>
        <p:spPr>
          <a:xfrm>
            <a:off x="42379" y="4490713"/>
            <a:ext cx="13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Switch cell</a:t>
            </a:r>
          </a:p>
        </p:txBody>
      </p:sp>
    </p:spTree>
    <p:extLst>
      <p:ext uri="{BB962C8B-B14F-4D97-AF65-F5344CB8AC3E}">
        <p14:creationId xmlns:p14="http://schemas.microsoft.com/office/powerpoint/2010/main" val="237397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ABBDCFF0-40C7-74DB-E6D1-F8F3BD8F3B81}"/>
              </a:ext>
            </a:extLst>
          </p:cNvPr>
          <p:cNvSpPr/>
          <p:nvPr/>
        </p:nvSpPr>
        <p:spPr>
          <a:xfrm>
            <a:off x="0" y="2639028"/>
            <a:ext cx="12192000" cy="4218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DB0945-5706-3657-C73D-CC0CB49B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>
            <a:normAutofit/>
          </a:bodyPr>
          <a:lstStyle/>
          <a:p>
            <a:r>
              <a:rPr lang="en-CA" dirty="0"/>
              <a:t>General flow of a python script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11089642-5E0D-973A-5509-82FD8A986654}"/>
              </a:ext>
            </a:extLst>
          </p:cNvPr>
          <p:cNvSpPr txBox="1"/>
          <p:nvPr/>
        </p:nvSpPr>
        <p:spPr>
          <a:xfrm>
            <a:off x="9996719" y="3956863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A6A1AB91-B24D-601E-1371-73BA95A8D7FB}"/>
              </a:ext>
            </a:extLst>
          </p:cNvPr>
          <p:cNvSpPr txBox="1"/>
          <p:nvPr/>
        </p:nvSpPr>
        <p:spPr>
          <a:xfrm>
            <a:off x="9996720" y="4697734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2F67324-9A83-05A6-3CB6-8ED4E717A834}"/>
              </a:ext>
            </a:extLst>
          </p:cNvPr>
          <p:cNvSpPr txBox="1"/>
          <p:nvPr/>
        </p:nvSpPr>
        <p:spPr>
          <a:xfrm>
            <a:off x="10317268" y="4912157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Code cell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8CB372A-A500-3B8C-68EC-08D38FC9BA6E}"/>
              </a:ext>
            </a:extLst>
          </p:cNvPr>
          <p:cNvSpPr txBox="1"/>
          <p:nvPr/>
        </p:nvSpPr>
        <p:spPr>
          <a:xfrm>
            <a:off x="9996719" y="5347460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C0A85DF-F228-4E0F-4CEE-A548BB8B7812}"/>
              </a:ext>
            </a:extLst>
          </p:cNvPr>
          <p:cNvSpPr txBox="1"/>
          <p:nvPr/>
        </p:nvSpPr>
        <p:spPr>
          <a:xfrm>
            <a:off x="10317268" y="5602031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</a:t>
            </a:r>
          </a:p>
        </p:txBody>
      </p:sp>
      <p:pic>
        <p:nvPicPr>
          <p:cNvPr id="5" name="Tijdelijke aanduiding voor afbeelding 12" descr="Afbeelding met tekst, software, Webpagina, Website&#10;&#10;Automatisch gegenereerde beschrijving">
            <a:extLst>
              <a:ext uri="{FF2B5EF4-FFF2-40B4-BE49-F238E27FC236}">
                <a16:creationId xmlns:a16="http://schemas.microsoft.com/office/drawing/2014/main" id="{ED38370B-2298-8C0E-7009-C589B5654B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9" t="21257" r="8795" b="9181"/>
          <a:stretch/>
        </p:blipFill>
        <p:spPr>
          <a:xfrm>
            <a:off x="3878945" y="2079170"/>
            <a:ext cx="7953826" cy="477883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A831374A-2B99-3736-68A5-38AC084842DD}"/>
              </a:ext>
            </a:extLst>
          </p:cNvPr>
          <p:cNvSpPr txBox="1"/>
          <p:nvPr/>
        </p:nvSpPr>
        <p:spPr>
          <a:xfrm>
            <a:off x="1105383" y="2325152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Text with goal of notebook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265D22D-EC95-F1B5-0634-C76F66063D08}"/>
              </a:ext>
            </a:extLst>
          </p:cNvPr>
          <p:cNvSpPr txBox="1"/>
          <p:nvPr/>
        </p:nvSpPr>
        <p:spPr>
          <a:xfrm>
            <a:off x="1105383" y="3452816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Import statements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6A06474-49D4-8385-7D29-20174B7D990B}"/>
              </a:ext>
            </a:extLst>
          </p:cNvPr>
          <p:cNvSpPr txBox="1"/>
          <p:nvPr/>
        </p:nvSpPr>
        <p:spPr>
          <a:xfrm>
            <a:off x="1105383" y="4542825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functions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0CE165B-1580-E753-B6F2-C0D0F01B8806}"/>
              </a:ext>
            </a:extLst>
          </p:cNvPr>
          <p:cNvSpPr txBox="1"/>
          <p:nvPr/>
        </p:nvSpPr>
        <p:spPr>
          <a:xfrm>
            <a:off x="1105383" y="5786697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code</a:t>
            </a:r>
          </a:p>
        </p:txBody>
      </p:sp>
    </p:spTree>
    <p:extLst>
      <p:ext uri="{BB962C8B-B14F-4D97-AF65-F5344CB8AC3E}">
        <p14:creationId xmlns:p14="http://schemas.microsoft.com/office/powerpoint/2010/main" val="4024303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E47EE9A-908D-56EC-183D-CC60FB4433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9CC074F3-A43A-5512-3D89-EFCAEA7B5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Overview of content so far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806C9420-132C-24FA-AEEC-54A9259927A5}"/>
              </a:ext>
            </a:extLst>
          </p:cNvPr>
          <p:cNvSpPr/>
          <p:nvPr/>
        </p:nvSpPr>
        <p:spPr>
          <a:xfrm>
            <a:off x="0" y="2623593"/>
            <a:ext cx="12192000" cy="42223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" name="Afbeelding 1">
            <a:extLst>
              <a:ext uri="{FF2B5EF4-FFF2-40B4-BE49-F238E27FC236}">
                <a16:creationId xmlns:a16="http://schemas.microsoft.com/office/drawing/2014/main" id="{580F535B-2F2E-DB3F-5AAB-3135D11D2B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5381" y="1488056"/>
            <a:ext cx="7772400" cy="4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7457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F9CF9CF-A2FC-46C0-98A8-917B0B708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BE1C5C-BE67-4120-B661-239F6B86CF3E}">
  <ds:schemaRefs>
    <ds:schemaRef ds:uri="fef124be-58f3-4cba-a4d6-b526bbe7eac7"/>
    <ds:schemaRef ds:uri="http://purl.org/dc/terms/"/>
    <ds:schemaRef ds:uri="http://schemas.microsoft.com/office/2006/documentManagement/types"/>
    <ds:schemaRef ds:uri="http://schemas.microsoft.com/office/infopath/2007/PartnerControls"/>
    <ds:schemaRef ds:uri="c3976120-c1f8-4660-987a-ed1c012f5ac3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9256</TotalTime>
  <Words>192</Words>
  <Application>Microsoft Macintosh PowerPoint</Application>
  <PresentationFormat>Breedbeeld</PresentationFormat>
  <Paragraphs>45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3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Arial</vt:lpstr>
      <vt:lpstr>Calibri</vt:lpstr>
      <vt:lpstr>Wingdings</vt:lpstr>
      <vt:lpstr>Kantoorthema</vt:lpstr>
      <vt:lpstr>1_Office Theme</vt:lpstr>
      <vt:lpstr>2_Office Theme</vt:lpstr>
      <vt:lpstr>What to use  in Python scripting</vt:lpstr>
      <vt:lpstr>IDEs versus Notebooks</vt:lpstr>
      <vt:lpstr>IDEs</vt:lpstr>
      <vt:lpstr>Notebooks</vt:lpstr>
      <vt:lpstr>Navigating Jupyter Notebook</vt:lpstr>
      <vt:lpstr>General flow of a python script</vt:lpstr>
      <vt:lpstr>Overview of content so far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24</cp:revision>
  <dcterms:created xsi:type="dcterms:W3CDTF">2024-07-25T14:24:10Z</dcterms:created>
  <dcterms:modified xsi:type="dcterms:W3CDTF">2024-08-23T14:42:09Z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0x0101001C6239B5328BD74182EAED8498760999</vt:lpwstr>
  </property>
  <property fmtid="{D5CDD505-2E9C-101B-9397-08002B2CF9AE}" pid="3" name="MediaServiceImageTags">
    <vt:lpwstr/>
  </property>
</Properties>
</file>

<file path=docProps/thumbnail.jpeg>
</file>